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7" r:id="rId2"/>
    <p:sldMasterId id="2147483719" r:id="rId3"/>
  </p:sldMasterIdLst>
  <p:sldIdLst>
    <p:sldId id="285" r:id="rId4"/>
    <p:sldId id="276" r:id="rId5"/>
    <p:sldId id="277" r:id="rId6"/>
    <p:sldId id="257" r:id="rId7"/>
    <p:sldId id="260" r:id="rId8"/>
    <p:sldId id="288" r:id="rId9"/>
    <p:sldId id="258" r:id="rId10"/>
    <p:sldId id="289" r:id="rId11"/>
    <p:sldId id="290" r:id="rId12"/>
    <p:sldId id="261" r:id="rId13"/>
    <p:sldId id="262" r:id="rId14"/>
    <p:sldId id="291" r:id="rId15"/>
    <p:sldId id="264" r:id="rId16"/>
    <p:sldId id="265" r:id="rId17"/>
    <p:sldId id="292" r:id="rId18"/>
    <p:sldId id="266" r:id="rId19"/>
    <p:sldId id="293" r:id="rId20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A60C-2747-4F54-874B-AA21F3E0B1B3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7E09-A0D5-4CBA-A99A-079A01D2D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35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A60C-2747-4F54-874B-AA21F3E0B1B3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7E09-A0D5-4CBA-A99A-079A01D2D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18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A60C-2747-4F54-874B-AA21F3E0B1B3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7E09-A0D5-4CBA-A99A-079A01D2D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27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A60C-2747-4F54-874B-AA21F3E0B1B3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7E09-A0D5-4CBA-A99A-079A01D2D62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958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A60C-2747-4F54-874B-AA21F3E0B1B3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7E09-A0D5-4CBA-A99A-079A01D2D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842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A60C-2747-4F54-874B-AA21F3E0B1B3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7E09-A0D5-4CBA-A99A-079A01D2D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935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A60C-2747-4F54-874B-AA21F3E0B1B3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7E09-A0D5-4CBA-A99A-079A01D2D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959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A60C-2747-4F54-874B-AA21F3E0B1B3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7E09-A0D5-4CBA-A99A-079A01D2D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961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A60C-2747-4F54-874B-AA21F3E0B1B3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7E09-A0D5-4CBA-A99A-079A01D2D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74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7745395-631C-A452-6B2C-BCFA19073BCD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9DA6D79C-A79E-1C97-5B0E-095F06DAB06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7" name="Freeform 4">
                <a:extLst>
                  <a:ext uri="{FF2B5EF4-FFF2-40B4-BE49-F238E27FC236}">
                    <a16:creationId xmlns:a16="http://schemas.microsoft.com/office/drawing/2014/main" id="{B7CE4B32-8A9F-9A7A-87A9-94CE3003424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ACE9BD13-F5F0-C628-C3D8-E069CE2E3B1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0 h 237"/>
                  <a:gd name="T4" fmla="*/ 36 w 257"/>
                  <a:gd name="T5" fmla="*/ 562 h 237"/>
                  <a:gd name="T6" fmla="*/ 64 w 257"/>
                  <a:gd name="T7" fmla="*/ 842 h 237"/>
                  <a:gd name="T8" fmla="*/ 118 w 257"/>
                  <a:gd name="T9" fmla="*/ 1105 h 237"/>
                  <a:gd name="T10" fmla="*/ 198 w 257"/>
                  <a:gd name="T11" fmla="*/ 1340 h 237"/>
                  <a:gd name="T12" fmla="*/ 295 w 257"/>
                  <a:gd name="T13" fmla="*/ 1586 h 237"/>
                  <a:gd name="T14" fmla="*/ 415 w 257"/>
                  <a:gd name="T15" fmla="*/ 1813 h 237"/>
                  <a:gd name="T16" fmla="*/ 558 w 257"/>
                  <a:gd name="T17" fmla="*/ 2003 h 237"/>
                  <a:gd name="T18" fmla="*/ 735 w 257"/>
                  <a:gd name="T19" fmla="*/ 2184 h 237"/>
                  <a:gd name="T20" fmla="*/ 942 w 257"/>
                  <a:gd name="T21" fmla="*/ 2339 h 237"/>
                  <a:gd name="T22" fmla="*/ 1164 w 257"/>
                  <a:gd name="T23" fmla="*/ 2465 h 237"/>
                  <a:gd name="T24" fmla="*/ 1437 w 257"/>
                  <a:gd name="T25" fmla="*/ 2565 h 237"/>
                  <a:gd name="T26" fmla="*/ 1733 w 257"/>
                  <a:gd name="T27" fmla="*/ 2630 h 237"/>
                  <a:gd name="T28" fmla="*/ 2064 w 257"/>
                  <a:gd name="T29" fmla="*/ 2666 h 237"/>
                  <a:gd name="T30" fmla="*/ 2413 w 257"/>
                  <a:gd name="T31" fmla="*/ 2655 h 237"/>
                  <a:gd name="T32" fmla="*/ 2819 w 257"/>
                  <a:gd name="T33" fmla="*/ 2610 h 237"/>
                  <a:gd name="T34" fmla="*/ 2457 w 257"/>
                  <a:gd name="T35" fmla="*/ 2554 h 237"/>
                  <a:gd name="T36" fmla="*/ 2137 w 257"/>
                  <a:gd name="T37" fmla="*/ 2476 h 237"/>
                  <a:gd name="T38" fmla="*/ 1866 w 257"/>
                  <a:gd name="T39" fmla="*/ 2384 h 237"/>
                  <a:gd name="T40" fmla="*/ 1624 w 257"/>
                  <a:gd name="T41" fmla="*/ 2294 h 237"/>
                  <a:gd name="T42" fmla="*/ 1402 w 257"/>
                  <a:gd name="T43" fmla="*/ 2169 h 237"/>
                  <a:gd name="T44" fmla="*/ 1229 w 257"/>
                  <a:gd name="T45" fmla="*/ 2048 h 237"/>
                  <a:gd name="T46" fmla="*/ 1066 w 257"/>
                  <a:gd name="T47" fmla="*/ 1902 h 237"/>
                  <a:gd name="T48" fmla="*/ 922 w 257"/>
                  <a:gd name="T49" fmla="*/ 1741 h 237"/>
                  <a:gd name="T50" fmla="*/ 789 w 257"/>
                  <a:gd name="T51" fmla="*/ 1586 h 237"/>
                  <a:gd name="T52" fmla="*/ 671 w 257"/>
                  <a:gd name="T53" fmla="*/ 1405 h 237"/>
                  <a:gd name="T54" fmla="*/ 573 w 257"/>
                  <a:gd name="T55" fmla="*/ 1205 h 237"/>
                  <a:gd name="T56" fmla="*/ 473 w 257"/>
                  <a:gd name="T57" fmla="*/ 988 h 237"/>
                  <a:gd name="T58" fmla="*/ 360 w 257"/>
                  <a:gd name="T59" fmla="*/ 777 h 237"/>
                  <a:gd name="T60" fmla="*/ 251 w 257"/>
                  <a:gd name="T61" fmla="*/ 527 h 237"/>
                  <a:gd name="T62" fmla="*/ 133 w 257"/>
                  <a:gd name="T63" fmla="*/ 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714867AC-F310-A94C-BCC9-37EBDFA3C49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50 h 110"/>
                  <a:gd name="T4" fmla="*/ 1338 w 124"/>
                  <a:gd name="T5" fmla="*/ 1240 h 110"/>
                  <a:gd name="T6" fmla="*/ 1193 w 124"/>
                  <a:gd name="T7" fmla="*/ 1220 h 110"/>
                  <a:gd name="T8" fmla="*/ 994 w 124"/>
                  <a:gd name="T9" fmla="*/ 1173 h 110"/>
                  <a:gd name="T10" fmla="*/ 760 w 124"/>
                  <a:gd name="T11" fmla="*/ 1148 h 110"/>
                  <a:gd name="T12" fmla="*/ 505 w 124"/>
                  <a:gd name="T13" fmla="*/ 1127 h 110"/>
                  <a:gd name="T14" fmla="*/ 279 w 124"/>
                  <a:gd name="T15" fmla="*/ 1139 h 110"/>
                  <a:gd name="T16" fmla="*/ 101 w 124"/>
                  <a:gd name="T17" fmla="*/ 1184 h 110"/>
                  <a:gd name="T18" fmla="*/ 0 w 124"/>
                  <a:gd name="T19" fmla="*/ 1277 h 110"/>
                  <a:gd name="T20" fmla="*/ 45 w 124"/>
                  <a:gd name="T21" fmla="*/ 1139 h 110"/>
                  <a:gd name="T22" fmla="*/ 89 w 124"/>
                  <a:gd name="T23" fmla="*/ 1030 h 110"/>
                  <a:gd name="T24" fmla="*/ 179 w 124"/>
                  <a:gd name="T25" fmla="*/ 953 h 110"/>
                  <a:gd name="T26" fmla="*/ 279 w 124"/>
                  <a:gd name="T27" fmla="*/ 881 h 110"/>
                  <a:gd name="T28" fmla="*/ 400 w 124"/>
                  <a:gd name="T29" fmla="*/ 835 h 110"/>
                  <a:gd name="T30" fmla="*/ 525 w 124"/>
                  <a:gd name="T31" fmla="*/ 824 h 110"/>
                  <a:gd name="T32" fmla="*/ 659 w 124"/>
                  <a:gd name="T33" fmla="*/ 824 h 110"/>
                  <a:gd name="T34" fmla="*/ 804 w 124"/>
                  <a:gd name="T35" fmla="*/ 860 h 110"/>
                  <a:gd name="T36" fmla="*/ 813 w 124"/>
                  <a:gd name="T37" fmla="*/ 824 h 110"/>
                  <a:gd name="T38" fmla="*/ 777 w 124"/>
                  <a:gd name="T39" fmla="*/ 650 h 110"/>
                  <a:gd name="T40" fmla="*/ 748 w 124"/>
                  <a:gd name="T41" fmla="*/ 441 h 110"/>
                  <a:gd name="T42" fmla="*/ 724 w 124"/>
                  <a:gd name="T43" fmla="*/ 349 h 110"/>
                  <a:gd name="T44" fmla="*/ 704 w 124"/>
                  <a:gd name="T45" fmla="*/ 349 h 110"/>
                  <a:gd name="T46" fmla="*/ 679 w 124"/>
                  <a:gd name="T47" fmla="*/ 337 h 110"/>
                  <a:gd name="T48" fmla="*/ 659 w 124"/>
                  <a:gd name="T49" fmla="*/ 303 h 110"/>
                  <a:gd name="T50" fmla="*/ 634 w 124"/>
                  <a:gd name="T51" fmla="*/ 267 h 110"/>
                  <a:gd name="T52" fmla="*/ 634 w 124"/>
                  <a:gd name="T53" fmla="*/ 220 h 110"/>
                  <a:gd name="T54" fmla="*/ 659 w 124"/>
                  <a:gd name="T55" fmla="*/ 163 h 110"/>
                  <a:gd name="T56" fmla="*/ 733 w 124"/>
                  <a:gd name="T57" fmla="*/ 93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40" name="Freeform 7">
                <a:extLst>
                  <a:ext uri="{FF2B5EF4-FFF2-40B4-BE49-F238E27FC236}">
                    <a16:creationId xmlns:a16="http://schemas.microsoft.com/office/drawing/2014/main" id="{924DC77B-55E2-BCFA-40A4-02A5E74EF27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id="{E2AF276B-CD36-FA2B-47AA-E29801A503A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6 h 94"/>
                  <a:gd name="T4" fmla="*/ 170 w 46"/>
                  <a:gd name="T5" fmla="*/ 683 h 94"/>
                  <a:gd name="T6" fmla="*/ 125 w 46"/>
                  <a:gd name="T7" fmla="*/ 869 h 94"/>
                  <a:gd name="T8" fmla="*/ 0 w 46"/>
                  <a:gd name="T9" fmla="*/ 1034 h 94"/>
                  <a:gd name="T10" fmla="*/ 134 w 46"/>
                  <a:gd name="T11" fmla="*/ 969 h 94"/>
                  <a:gd name="T12" fmla="*/ 260 w 46"/>
                  <a:gd name="T13" fmla="*/ 880 h 94"/>
                  <a:gd name="T14" fmla="*/ 361 w 46"/>
                  <a:gd name="T15" fmla="*/ 756 h 94"/>
                  <a:gd name="T16" fmla="*/ 452 w 46"/>
                  <a:gd name="T17" fmla="*/ 627 h 94"/>
                  <a:gd name="T18" fmla="*/ 506 w 46"/>
                  <a:gd name="T19" fmla="*/ 485 h 94"/>
                  <a:gd name="T20" fmla="*/ 517 w 46"/>
                  <a:gd name="T21" fmla="*/ 331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42" name="Freeform 9">
                <a:extLst>
                  <a:ext uri="{FF2B5EF4-FFF2-40B4-BE49-F238E27FC236}">
                    <a16:creationId xmlns:a16="http://schemas.microsoft.com/office/drawing/2014/main" id="{F9D733E6-F2BD-72E5-F1ED-91B6461A2AE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11 h 40"/>
                  <a:gd name="T4" fmla="*/ 64 w 54"/>
                  <a:gd name="T5" fmla="*/ 36 h 40"/>
                  <a:gd name="T6" fmla="*/ 142 w 54"/>
                  <a:gd name="T7" fmla="*/ 92 h 40"/>
                  <a:gd name="T8" fmla="*/ 231 w 54"/>
                  <a:gd name="T9" fmla="*/ 137 h 40"/>
                  <a:gd name="T10" fmla="*/ 316 w 54"/>
                  <a:gd name="T11" fmla="*/ 173 h 40"/>
                  <a:gd name="T12" fmla="*/ 416 w 54"/>
                  <a:gd name="T13" fmla="*/ 194 h 40"/>
                  <a:gd name="T14" fmla="*/ 504 w 54"/>
                  <a:gd name="T15" fmla="*/ 207 h 40"/>
                  <a:gd name="T16" fmla="*/ 593 w 54"/>
                  <a:gd name="T17" fmla="*/ 182 h 40"/>
                  <a:gd name="T18" fmla="*/ 582 w 54"/>
                  <a:gd name="T19" fmla="*/ 284 h 40"/>
                  <a:gd name="T20" fmla="*/ 549 w 54"/>
                  <a:gd name="T21" fmla="*/ 376 h 40"/>
                  <a:gd name="T22" fmla="*/ 484 w 54"/>
                  <a:gd name="T23" fmla="*/ 437 h 40"/>
                  <a:gd name="T24" fmla="*/ 404 w 54"/>
                  <a:gd name="T25" fmla="*/ 457 h 40"/>
                  <a:gd name="T26" fmla="*/ 307 w 54"/>
                  <a:gd name="T27" fmla="*/ 446 h 40"/>
                  <a:gd name="T28" fmla="*/ 207 w 54"/>
                  <a:gd name="T29" fmla="*/ 365 h 40"/>
                  <a:gd name="T30" fmla="*/ 109 w 54"/>
                  <a:gd name="T31" fmla="*/ 22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43" name="Freeform 10">
                <a:extLst>
                  <a:ext uri="{FF2B5EF4-FFF2-40B4-BE49-F238E27FC236}">
                    <a16:creationId xmlns:a16="http://schemas.microsoft.com/office/drawing/2014/main" id="{F3DA74D5-8A45-9CE6-AC70-AB1766C14F5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</p:grpSp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id="{5B59B1EB-C998-D690-7668-EEF34B737391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F1047477-3B88-6BD3-A25B-EF54B5C2CD2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id="{9C2F9185-E964-06B5-6072-220C54FADD7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04856303-DFD5-D908-3BF8-C53AA24E91C1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58AFF8ED-01DC-E6B9-7E60-A720941367B4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8 h 77"/>
                <a:gd name="T6" fmla="*/ 243 w 29"/>
                <a:gd name="T7" fmla="*/ 406 h 77"/>
                <a:gd name="T8" fmla="*/ 108 w 29"/>
                <a:gd name="T9" fmla="*/ 861 h 77"/>
                <a:gd name="T10" fmla="*/ 27 w 29"/>
                <a:gd name="T11" fmla="*/ 1356 h 77"/>
                <a:gd name="T12" fmla="*/ 0 w 29"/>
                <a:gd name="T13" fmla="*/ 1989 h 77"/>
                <a:gd name="T14" fmla="*/ 81 w 29"/>
                <a:gd name="T15" fmla="*/ 2712 h 77"/>
                <a:gd name="T16" fmla="*/ 297 w 29"/>
                <a:gd name="T17" fmla="*/ 3469 h 77"/>
                <a:gd name="T18" fmla="*/ 405 w 29"/>
                <a:gd name="T19" fmla="*/ 2395 h 77"/>
                <a:gd name="T20" fmla="*/ 513 w 29"/>
                <a:gd name="T21" fmla="*/ 1672 h 77"/>
                <a:gd name="T22" fmla="*/ 621 w 29"/>
                <a:gd name="T23" fmla="*/ 989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A1BE5483-23CE-674D-56A7-63CA7EE20FE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38CFBC55-E0D7-BC38-40B3-6F0E244D7C9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69646564-A226-CEE7-700C-3A187113E1E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457FC1B7-61B1-E784-376E-4F3E43FD85E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6FE8929D-FBA5-29F5-9C80-266CEDB7F3A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FCA821D2-746F-AA4C-C64C-E1A7F1168D7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id="{0C0EDAEF-1B70-0C13-C0D8-E0A02A92365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id="{FBA335A8-632D-A160-A976-A42794BD20A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8C3E5ED7-F4F2-3DD1-B9F4-1F2D32B0307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F3C9B3A3-4E8A-3804-04BA-BBDA4C96011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84C197B6-DDDF-6E85-8467-FEAE2C33D97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C53889FF-8BD0-8AD4-6C7C-6EC4417E778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794B343F-364E-59D4-68D2-C859260B9ED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</p:grpSp>
        <p:grpSp>
          <p:nvGrpSpPr>
            <p:cNvPr id="13" name="Group 29">
              <a:extLst>
                <a:ext uri="{FF2B5EF4-FFF2-40B4-BE49-F238E27FC236}">
                  <a16:creationId xmlns:a16="http://schemas.microsoft.com/office/drawing/2014/main" id="{16911EB5-3C09-EE10-8C37-170982EF352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5" name="Freeform 30">
                <a:extLst>
                  <a:ext uri="{FF2B5EF4-FFF2-40B4-BE49-F238E27FC236}">
                    <a16:creationId xmlns:a16="http://schemas.microsoft.com/office/drawing/2014/main" id="{D5851159-6BD6-6ADF-AFDA-5CEECB97DFA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26" name="Freeform 31">
                <a:extLst>
                  <a:ext uri="{FF2B5EF4-FFF2-40B4-BE49-F238E27FC236}">
                    <a16:creationId xmlns:a16="http://schemas.microsoft.com/office/drawing/2014/main" id="{E5A561FC-3A9F-4F99-E7B5-FBEF00648FC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27" name="Freeform 32">
                <a:extLst>
                  <a:ext uri="{FF2B5EF4-FFF2-40B4-BE49-F238E27FC236}">
                    <a16:creationId xmlns:a16="http://schemas.microsoft.com/office/drawing/2014/main" id="{45D2F393-487A-6CBF-00AD-F116EC17019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</p:grpSp>
        <p:grpSp>
          <p:nvGrpSpPr>
            <p:cNvPr id="14" name="Group 33">
              <a:extLst>
                <a:ext uri="{FF2B5EF4-FFF2-40B4-BE49-F238E27FC236}">
                  <a16:creationId xmlns:a16="http://schemas.microsoft.com/office/drawing/2014/main" id="{0238BDE4-33C3-E02F-4D57-963D20067D7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2" name="Freeform 34">
                <a:extLst>
                  <a:ext uri="{FF2B5EF4-FFF2-40B4-BE49-F238E27FC236}">
                    <a16:creationId xmlns:a16="http://schemas.microsoft.com/office/drawing/2014/main" id="{20286FD8-171E-82C1-8FDF-4AA13567A40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23" name="Freeform 35">
                <a:extLst>
                  <a:ext uri="{FF2B5EF4-FFF2-40B4-BE49-F238E27FC236}">
                    <a16:creationId xmlns:a16="http://schemas.microsoft.com/office/drawing/2014/main" id="{84A6BC1C-861F-9460-662C-7D12ED46692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24" name="Freeform 36">
                <a:extLst>
                  <a:ext uri="{FF2B5EF4-FFF2-40B4-BE49-F238E27FC236}">
                    <a16:creationId xmlns:a16="http://schemas.microsoft.com/office/drawing/2014/main" id="{2FD3174C-FD95-6D8E-0D44-7C3A257C0B1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</p:grp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E873E6E1-4F0D-1FBA-BA1A-ACA30211501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id="{32298603-D7DE-AFF4-CB64-737CECF3F70F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5 h 237"/>
                <a:gd name="T4" fmla="*/ 56 w 257"/>
                <a:gd name="T5" fmla="*/ 783 h 237"/>
                <a:gd name="T6" fmla="*/ 111 w 257"/>
                <a:gd name="T7" fmla="*/ 1176 h 237"/>
                <a:gd name="T8" fmla="*/ 204 w 257"/>
                <a:gd name="T9" fmla="*/ 1534 h 237"/>
                <a:gd name="T10" fmla="*/ 337 w 257"/>
                <a:gd name="T11" fmla="*/ 1867 h 237"/>
                <a:gd name="T12" fmla="*/ 506 w 257"/>
                <a:gd name="T13" fmla="*/ 2209 h 237"/>
                <a:gd name="T14" fmla="*/ 710 w 257"/>
                <a:gd name="T15" fmla="*/ 2522 h 237"/>
                <a:gd name="T16" fmla="*/ 949 w 257"/>
                <a:gd name="T17" fmla="*/ 2785 h 237"/>
                <a:gd name="T18" fmla="*/ 1251 w 257"/>
                <a:gd name="T19" fmla="*/ 3038 h 237"/>
                <a:gd name="T20" fmla="*/ 1600 w 257"/>
                <a:gd name="T21" fmla="*/ 3255 h 237"/>
                <a:gd name="T22" fmla="*/ 1974 w 257"/>
                <a:gd name="T23" fmla="*/ 3430 h 237"/>
                <a:gd name="T24" fmla="*/ 2435 w 257"/>
                <a:gd name="T25" fmla="*/ 3568 h 237"/>
                <a:gd name="T26" fmla="*/ 2941 w 257"/>
                <a:gd name="T27" fmla="*/ 3663 h 237"/>
                <a:gd name="T28" fmla="*/ 3498 w 257"/>
                <a:gd name="T29" fmla="*/ 3713 h 237"/>
                <a:gd name="T30" fmla="*/ 4094 w 257"/>
                <a:gd name="T31" fmla="*/ 3693 h 237"/>
                <a:gd name="T32" fmla="*/ 4783 w 257"/>
                <a:gd name="T33" fmla="*/ 3631 h 237"/>
                <a:gd name="T34" fmla="*/ 4171 w 257"/>
                <a:gd name="T35" fmla="*/ 3555 h 237"/>
                <a:gd name="T36" fmla="*/ 3630 w 257"/>
                <a:gd name="T37" fmla="*/ 3443 h 237"/>
                <a:gd name="T38" fmla="*/ 3159 w 257"/>
                <a:gd name="T39" fmla="*/ 3318 h 237"/>
                <a:gd name="T40" fmla="*/ 2753 w 257"/>
                <a:gd name="T41" fmla="*/ 3193 h 237"/>
                <a:gd name="T42" fmla="*/ 2380 w 257"/>
                <a:gd name="T43" fmla="*/ 3025 h 237"/>
                <a:gd name="T44" fmla="*/ 2085 w 257"/>
                <a:gd name="T45" fmla="*/ 2847 h 237"/>
                <a:gd name="T46" fmla="*/ 1805 w 257"/>
                <a:gd name="T47" fmla="*/ 2647 h 237"/>
                <a:gd name="T48" fmla="*/ 1566 w 257"/>
                <a:gd name="T49" fmla="*/ 2430 h 237"/>
                <a:gd name="T50" fmla="*/ 1341 w 257"/>
                <a:gd name="T51" fmla="*/ 2209 h 237"/>
                <a:gd name="T52" fmla="*/ 1137 w 257"/>
                <a:gd name="T53" fmla="*/ 1959 h 237"/>
                <a:gd name="T54" fmla="*/ 970 w 257"/>
                <a:gd name="T55" fmla="*/ 1679 h 237"/>
                <a:gd name="T56" fmla="*/ 800 w 257"/>
                <a:gd name="T57" fmla="*/ 1376 h 237"/>
                <a:gd name="T58" fmla="*/ 612 w 257"/>
                <a:gd name="T59" fmla="*/ 1083 h 237"/>
                <a:gd name="T60" fmla="*/ 429 w 257"/>
                <a:gd name="T61" fmla="*/ 738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1FD491C9-36EF-BA5C-C724-205B70739ABF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44 h 110"/>
                <a:gd name="T4" fmla="*/ 2259 w 124"/>
                <a:gd name="T5" fmla="*/ 1724 h 110"/>
                <a:gd name="T6" fmla="*/ 2017 w 124"/>
                <a:gd name="T7" fmla="*/ 1693 h 110"/>
                <a:gd name="T8" fmla="*/ 1679 w 124"/>
                <a:gd name="T9" fmla="*/ 1628 h 110"/>
                <a:gd name="T10" fmla="*/ 1283 w 124"/>
                <a:gd name="T11" fmla="*/ 1597 h 110"/>
                <a:gd name="T12" fmla="*/ 849 w 124"/>
                <a:gd name="T13" fmla="*/ 1564 h 110"/>
                <a:gd name="T14" fmla="*/ 474 w 124"/>
                <a:gd name="T15" fmla="*/ 1585 h 110"/>
                <a:gd name="T16" fmla="*/ 170 w 124"/>
                <a:gd name="T17" fmla="*/ 1648 h 110"/>
                <a:gd name="T18" fmla="*/ 0 w 124"/>
                <a:gd name="T19" fmla="*/ 1777 h 110"/>
                <a:gd name="T20" fmla="*/ 77 w 124"/>
                <a:gd name="T21" fmla="*/ 1585 h 110"/>
                <a:gd name="T22" fmla="*/ 149 w 124"/>
                <a:gd name="T23" fmla="*/ 1438 h 110"/>
                <a:gd name="T24" fmla="*/ 303 w 124"/>
                <a:gd name="T25" fmla="*/ 1322 h 110"/>
                <a:gd name="T26" fmla="*/ 474 w 124"/>
                <a:gd name="T27" fmla="*/ 1226 h 110"/>
                <a:gd name="T28" fmla="*/ 679 w 124"/>
                <a:gd name="T29" fmla="*/ 1163 h 110"/>
                <a:gd name="T30" fmla="*/ 886 w 124"/>
                <a:gd name="T31" fmla="*/ 1142 h 110"/>
                <a:gd name="T32" fmla="*/ 1112 w 124"/>
                <a:gd name="T33" fmla="*/ 1142 h 110"/>
                <a:gd name="T34" fmla="*/ 1360 w 124"/>
                <a:gd name="T35" fmla="*/ 1195 h 110"/>
                <a:gd name="T36" fmla="*/ 1373 w 124"/>
                <a:gd name="T37" fmla="*/ 1142 h 110"/>
                <a:gd name="T38" fmla="*/ 1317 w 124"/>
                <a:gd name="T39" fmla="*/ 907 h 110"/>
                <a:gd name="T40" fmla="*/ 1261 w 124"/>
                <a:gd name="T41" fmla="*/ 614 h 110"/>
                <a:gd name="T42" fmla="*/ 1224 w 124"/>
                <a:gd name="T43" fmla="*/ 485 h 110"/>
                <a:gd name="T44" fmla="*/ 1190 w 124"/>
                <a:gd name="T45" fmla="*/ 485 h 110"/>
                <a:gd name="T46" fmla="*/ 1147 w 124"/>
                <a:gd name="T47" fmla="*/ 465 h 110"/>
                <a:gd name="T48" fmla="*/ 1112 w 124"/>
                <a:gd name="T49" fmla="*/ 422 h 110"/>
                <a:gd name="T50" fmla="*/ 1078 w 124"/>
                <a:gd name="T51" fmla="*/ 372 h 110"/>
                <a:gd name="T52" fmla="*/ 1078 w 124"/>
                <a:gd name="T53" fmla="*/ 306 h 110"/>
                <a:gd name="T54" fmla="*/ 1112 w 124"/>
                <a:gd name="T55" fmla="*/ 222 h 110"/>
                <a:gd name="T56" fmla="*/ 1245 w 124"/>
                <a:gd name="T57" fmla="*/ 129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8" name="Freeform 40">
              <a:extLst>
                <a:ext uri="{FF2B5EF4-FFF2-40B4-BE49-F238E27FC236}">
                  <a16:creationId xmlns:a16="http://schemas.microsoft.com/office/drawing/2014/main" id="{F34EB3E6-B923-12B2-0936-4F7F566C90FF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64F1A986-2041-877E-1791-923B201A666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id="{BDFA365A-31E7-6C50-582E-2108D3CC5548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519E303A-FCAD-81EB-875F-2A89E9CF710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926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926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135C3BF8-4A40-3ED5-AE89-55B13FC5EE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566A2766-A74D-76A2-069D-15E89CAE8F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4176555C-7FF4-3F22-9BC6-FC49C5798A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C7E7A-3469-47AE-97EB-ED35168C92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7641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73B4411B-AAB0-6A7B-C1CE-8D76AF1AD8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EC3839F7-B825-821E-D974-5A575C688E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CF3806DF-513A-9FB1-A263-45A8C6B18F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BADBD-669B-4079-8072-AE7F96AD7B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840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A60C-2747-4F54-874B-AA21F3E0B1B3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7E09-A0D5-4CBA-A99A-079A01D2D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644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60842BF2-F820-51DA-2704-D4CD35C717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8E45782F-6FB3-43B8-07EA-AD61C61E42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E56BD78D-E8DE-E9E0-85D5-4DF9BA3182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E091F-6ADA-4C1A-938E-BAA3D0CB3D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706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DE3869B7-DF73-BF3D-F7C2-E9A438ECA0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355608FB-ED05-4C4C-C6E4-A506FAA762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FE18CB53-C90F-6E7E-2420-F836656377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C712C1-DB73-40B1-B8F4-88AD5100D1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6965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5DF297DF-5DDD-697F-D472-FCFA5A3B1A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36A413E9-03B6-5B6E-ED35-ABE876BA4F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F8DBCC85-EA1E-B03E-A943-1546C0B18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F954A-0426-4674-ABDF-646BF204D1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3007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BEB39699-33FC-4B3B-4C67-0C9B2B032A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7232DF86-D8A9-FF3A-E950-9F2DBE75EC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BFA66CCB-845F-4E07-1A1F-C2742B0354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23604-47A0-4F43-90CC-A538C76D63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261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81FA8604-3D07-5493-A0D0-ADBA566EB9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6517E41E-9E3C-7F27-57BD-9D4500276A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DD545E72-1834-9168-81E1-500782D9F7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D37E7-6870-49EC-9E62-ECEB5B29E7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4250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024EDAE9-B53A-EA67-DE3B-27F76467C4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2C258D00-A8BE-66B6-795A-66A9B3E43D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F88A493E-4C84-3A46-7C21-AB5BF781FF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A4D74-42D7-41C8-A2CB-951F5FAB8E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2524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398D5FCE-8360-E7E1-B63C-E41046D1A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78A4EB13-72CC-774A-AEA6-BC24B1D0A6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E1F31093-B42C-DBB1-88B2-22DE264BE9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CEDDF-5B77-47CC-95C4-9596CFC5EE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2253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B747C5EE-70A6-3507-7E43-79B2055A38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19C5A62E-96C3-6662-A7D5-34500571F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32A30562-8C6F-12CB-52E5-1F99D981A9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056BB-FC0B-412B-A1E8-E3CBC09D7C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5702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CFD91A19-4FB9-5C79-F1AC-85AC1B127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5BE07275-4B9E-D0C1-6604-13340EB93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D0EB2761-1A60-1E64-0BAF-313B13C747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54D26-74C2-4679-95A4-EBDFFE0A74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9246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A85C-DD58-4B5D-9902-E92F0B20CC74}" type="datetimeFigureOut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4C71C-0656-4D5F-A5A0-98A3B1508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13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A60C-2747-4F54-874B-AA21F3E0B1B3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7E09-A0D5-4CBA-A99A-079A01D2D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950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404B5-2BAB-4652-A41A-57FFE6C85336}" type="datetimeFigureOut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1637F-A492-4C7F-9161-0FDBA3F94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448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72165-4963-4565-BBC7-C75E9442F765}" type="datetimeFigureOut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76EA5-BA1B-45DF-A3A3-414978000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13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08246-6EF3-4C09-9A1C-1076D2AA582E}" type="datetimeFigureOut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2B3B7-AD9D-469F-996D-97456DA33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39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148D-6C08-4D25-A448-7F2A78774FBC}" type="datetimeFigureOut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4CDF4-C030-44B1-8BF7-2464D809C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739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D0B43-BD67-460E-9B2D-E8A6A67BF18F}" type="datetimeFigureOut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F3576-D9C6-43B1-9C25-7CCBE2576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86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D19BA-498C-42E9-96B5-A14794CB062E}" type="datetimeFigureOut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F8985-5892-4222-A856-6C255C0F7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3469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C9ADB-908D-43A5-AE72-B414CE57679E}" type="datetimeFigureOut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2590B-85D0-434F-80BB-73AAC4823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075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31C7E-7501-4EE2-9313-E45EF25A5547}" type="datetimeFigureOut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4F50-8E78-44DF-B036-25021AD23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6971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888E-10DD-4D66-AD5B-77246657445E}" type="datetimeFigureOut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6CF83-0380-466B-B92A-82D295412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867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4BC7E-6DCB-44D5-9E20-50857DB48D1C}" type="datetimeFigureOut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54F97-157D-4568-B13D-20BC8F719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49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A60C-2747-4F54-874B-AA21F3E0B1B3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7E09-A0D5-4CBA-A99A-079A01D2D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07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A60C-2747-4F54-874B-AA21F3E0B1B3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7E09-A0D5-4CBA-A99A-079A01D2D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80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A60C-2747-4F54-874B-AA21F3E0B1B3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7E09-A0D5-4CBA-A99A-079A01D2D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26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A60C-2747-4F54-874B-AA21F3E0B1B3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7E09-A0D5-4CBA-A99A-079A01D2D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61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A60C-2747-4F54-874B-AA21F3E0B1B3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7E09-A0D5-4CBA-A99A-079A01D2D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45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A60C-2747-4F54-874B-AA21F3E0B1B3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7E09-A0D5-4CBA-A99A-079A01D2D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67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DE0A60C-2747-4F54-874B-AA21F3E0B1B3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A7E09-A0D5-4CBA-A99A-079A01D2D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527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06F8EEF2-FEA7-45A1-9BB3-2C80B7E07B1E}"/>
              </a:ext>
            </a:extLst>
          </p:cNvPr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3F2A1094-98CA-220D-B68D-222E1C0D5BE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511CE3E3-D180-3568-6ED7-D4ACFFB535E9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>
                <a:extLst>
                  <a:ext uri="{FF2B5EF4-FFF2-40B4-BE49-F238E27FC236}">
                    <a16:creationId xmlns:a16="http://schemas.microsoft.com/office/drawing/2014/main" id="{B9C48642-0A69-7B98-8B06-1901D366625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72" name="Freeform 6">
                <a:extLst>
                  <a:ext uri="{FF2B5EF4-FFF2-40B4-BE49-F238E27FC236}">
                    <a16:creationId xmlns:a16="http://schemas.microsoft.com/office/drawing/2014/main" id="{0553219E-FD1B-8A6D-4DB8-29B0CB84742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73" name="Freeform 7">
                <a:extLst>
                  <a:ext uri="{FF2B5EF4-FFF2-40B4-BE49-F238E27FC236}">
                    <a16:creationId xmlns:a16="http://schemas.microsoft.com/office/drawing/2014/main" id="{A2FCA8CE-950C-05FA-76AE-8AFA11821CB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</p:grpSp>
        <p:sp>
          <p:nvSpPr>
            <p:cNvPr id="1034" name="Freeform 8">
              <a:extLst>
                <a:ext uri="{FF2B5EF4-FFF2-40B4-BE49-F238E27FC236}">
                  <a16:creationId xmlns:a16="http://schemas.microsoft.com/office/drawing/2014/main" id="{A3331E23-EA99-B89D-0936-B2805481B1F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grpSp>
          <p:nvGrpSpPr>
            <p:cNvPr id="1035" name="Group 9">
              <a:extLst>
                <a:ext uri="{FF2B5EF4-FFF2-40B4-BE49-F238E27FC236}">
                  <a16:creationId xmlns:a16="http://schemas.microsoft.com/office/drawing/2014/main" id="{9093E7FD-70F0-211C-F13A-637729167B8C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>
                <a:extLst>
                  <a:ext uri="{FF2B5EF4-FFF2-40B4-BE49-F238E27FC236}">
                    <a16:creationId xmlns:a16="http://schemas.microsoft.com/office/drawing/2014/main" id="{94692A60-A692-23B2-28A8-BF330CADD45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63" name="Freeform 11">
                <a:extLst>
                  <a:ext uri="{FF2B5EF4-FFF2-40B4-BE49-F238E27FC236}">
                    <a16:creationId xmlns:a16="http://schemas.microsoft.com/office/drawing/2014/main" id="{DAE4E641-FEC4-9055-67C8-60FA63AD56D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64" name="Freeform 12">
                <a:extLst>
                  <a:ext uri="{FF2B5EF4-FFF2-40B4-BE49-F238E27FC236}">
                    <a16:creationId xmlns:a16="http://schemas.microsoft.com/office/drawing/2014/main" id="{66B705F1-923A-D944-53AB-7E6C39F5A86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65" name="Freeform 13">
                <a:extLst>
                  <a:ext uri="{FF2B5EF4-FFF2-40B4-BE49-F238E27FC236}">
                    <a16:creationId xmlns:a16="http://schemas.microsoft.com/office/drawing/2014/main" id="{D9BBB97B-D4E1-08F9-F564-E6D6250AC73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66" name="Freeform 14">
                <a:extLst>
                  <a:ext uri="{FF2B5EF4-FFF2-40B4-BE49-F238E27FC236}">
                    <a16:creationId xmlns:a16="http://schemas.microsoft.com/office/drawing/2014/main" id="{7DA10F31-A798-A04B-D5DC-7E7F712D464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grpSp>
            <p:nvGrpSpPr>
              <p:cNvPr id="1067" name="Group 15">
                <a:extLst>
                  <a:ext uri="{FF2B5EF4-FFF2-40B4-BE49-F238E27FC236}">
                    <a16:creationId xmlns:a16="http://schemas.microsoft.com/office/drawing/2014/main" id="{A1D0457C-072C-8CC6-9624-2A4F3E9E46E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>
                  <a:extLst>
                    <a:ext uri="{FF2B5EF4-FFF2-40B4-BE49-F238E27FC236}">
                      <a16:creationId xmlns:a16="http://schemas.microsoft.com/office/drawing/2014/main" id="{5D1FB8F4-DEB0-AF96-9F8B-1499905D8F1E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069" name="Freeform 17">
                  <a:extLst>
                    <a:ext uri="{FF2B5EF4-FFF2-40B4-BE49-F238E27FC236}">
                      <a16:creationId xmlns:a16="http://schemas.microsoft.com/office/drawing/2014/main" id="{E8147D29-BED5-DE78-FEFB-8F929A0671EE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070" name="Freeform 18">
                  <a:extLst>
                    <a:ext uri="{FF2B5EF4-FFF2-40B4-BE49-F238E27FC236}">
                      <a16:creationId xmlns:a16="http://schemas.microsoft.com/office/drawing/2014/main" id="{39E9BB11-4CBD-29C6-2007-101C23D91C9A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28 w 87"/>
                    <a:gd name="T1" fmla="*/ 7 h 40"/>
                    <a:gd name="T2" fmla="*/ 26 w 87"/>
                    <a:gd name="T3" fmla="*/ 5 h 40"/>
                    <a:gd name="T4" fmla="*/ 22 w 87"/>
                    <a:gd name="T5" fmla="*/ 3 h 40"/>
                    <a:gd name="T6" fmla="*/ 19 w 87"/>
                    <a:gd name="T7" fmla="*/ 2 h 40"/>
                    <a:gd name="T8" fmla="*/ 15 w 87"/>
                    <a:gd name="T9" fmla="*/ 1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3 h 40"/>
                    <a:gd name="T22" fmla="*/ 7 w 87"/>
                    <a:gd name="T23" fmla="*/ 4 h 40"/>
                    <a:gd name="T24" fmla="*/ 11 w 87"/>
                    <a:gd name="T25" fmla="*/ 5 h 40"/>
                    <a:gd name="T26" fmla="*/ 14 w 87"/>
                    <a:gd name="T27" fmla="*/ 7 h 40"/>
                    <a:gd name="T28" fmla="*/ 17 w 87"/>
                    <a:gd name="T29" fmla="*/ 8 h 40"/>
                    <a:gd name="T30" fmla="*/ 21 w 87"/>
                    <a:gd name="T31" fmla="*/ 10 h 40"/>
                    <a:gd name="T32" fmla="*/ 24 w 87"/>
                    <a:gd name="T33" fmla="*/ 12 h 40"/>
                    <a:gd name="T34" fmla="*/ 28 w 87"/>
                    <a:gd name="T35" fmla="*/ 7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</p:grpSp>
        <p:grpSp>
          <p:nvGrpSpPr>
            <p:cNvPr id="1036" name="Group 19">
              <a:extLst>
                <a:ext uri="{FF2B5EF4-FFF2-40B4-BE49-F238E27FC236}">
                  <a16:creationId xmlns:a16="http://schemas.microsoft.com/office/drawing/2014/main" id="{5F21F37C-A458-1B1A-6AD4-9D65B215F617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>
                <a:extLst>
                  <a:ext uri="{FF2B5EF4-FFF2-40B4-BE49-F238E27FC236}">
                    <a16:creationId xmlns:a16="http://schemas.microsoft.com/office/drawing/2014/main" id="{D13882CB-3919-1067-B9E8-040313C5BA7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60" name="Freeform 21">
                <a:extLst>
                  <a:ext uri="{FF2B5EF4-FFF2-40B4-BE49-F238E27FC236}">
                    <a16:creationId xmlns:a16="http://schemas.microsoft.com/office/drawing/2014/main" id="{07638398-D1D8-AB01-3118-E9150F71E2C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61" name="Freeform 22">
                <a:extLst>
                  <a:ext uri="{FF2B5EF4-FFF2-40B4-BE49-F238E27FC236}">
                    <a16:creationId xmlns:a16="http://schemas.microsoft.com/office/drawing/2014/main" id="{3F89DF9D-155D-7457-8D4C-9578F672DA2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</p:grpSp>
        <p:grpSp>
          <p:nvGrpSpPr>
            <p:cNvPr id="1037" name="Group 23">
              <a:extLst>
                <a:ext uri="{FF2B5EF4-FFF2-40B4-BE49-F238E27FC236}">
                  <a16:creationId xmlns:a16="http://schemas.microsoft.com/office/drawing/2014/main" id="{B91612C2-811B-80AD-6451-F4A6EA4EA907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>
                <a:extLst>
                  <a:ext uri="{FF2B5EF4-FFF2-40B4-BE49-F238E27FC236}">
                    <a16:creationId xmlns:a16="http://schemas.microsoft.com/office/drawing/2014/main" id="{6BA066F3-19DC-75EB-9005-18F23DBDAAA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57" name="Freeform 25">
                <a:extLst>
                  <a:ext uri="{FF2B5EF4-FFF2-40B4-BE49-F238E27FC236}">
                    <a16:creationId xmlns:a16="http://schemas.microsoft.com/office/drawing/2014/main" id="{B85D3974-A841-E3F2-0AA8-13ADCE5AA20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58" name="Freeform 26">
                <a:extLst>
                  <a:ext uri="{FF2B5EF4-FFF2-40B4-BE49-F238E27FC236}">
                    <a16:creationId xmlns:a16="http://schemas.microsoft.com/office/drawing/2014/main" id="{E5A3221E-9731-6F60-E57C-47CC687687D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</p:grpSp>
        <p:grpSp>
          <p:nvGrpSpPr>
            <p:cNvPr id="1038" name="Group 27">
              <a:extLst>
                <a:ext uri="{FF2B5EF4-FFF2-40B4-BE49-F238E27FC236}">
                  <a16:creationId xmlns:a16="http://schemas.microsoft.com/office/drawing/2014/main" id="{AEE08508-2C17-BA18-DCCB-1DDC568878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>
                <a:extLst>
                  <a:ext uri="{FF2B5EF4-FFF2-40B4-BE49-F238E27FC236}">
                    <a16:creationId xmlns:a16="http://schemas.microsoft.com/office/drawing/2014/main" id="{10A911BF-EDEC-94FC-DC6B-88033972958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54" name="Freeform 29">
                <a:extLst>
                  <a:ext uri="{FF2B5EF4-FFF2-40B4-BE49-F238E27FC236}">
                    <a16:creationId xmlns:a16="http://schemas.microsoft.com/office/drawing/2014/main" id="{B3113F64-C1CB-D49F-5B27-5F62201ADB4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55" name="Freeform 30">
                <a:extLst>
                  <a:ext uri="{FF2B5EF4-FFF2-40B4-BE49-F238E27FC236}">
                    <a16:creationId xmlns:a16="http://schemas.microsoft.com/office/drawing/2014/main" id="{E014DC48-165B-52F3-5066-36A5F9EB245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</p:grpSp>
        <p:sp>
          <p:nvSpPr>
            <p:cNvPr id="1039" name="Freeform 31">
              <a:extLst>
                <a:ext uri="{FF2B5EF4-FFF2-40B4-BE49-F238E27FC236}">
                  <a16:creationId xmlns:a16="http://schemas.microsoft.com/office/drawing/2014/main" id="{F3993553-50EC-AA38-8D53-BE4139F5556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040" name="Freeform 32">
              <a:extLst>
                <a:ext uri="{FF2B5EF4-FFF2-40B4-BE49-F238E27FC236}">
                  <a16:creationId xmlns:a16="http://schemas.microsoft.com/office/drawing/2014/main" id="{9DE81B13-BC0E-0283-8B6F-211FE28E21AF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041" name="Freeform 33">
              <a:extLst>
                <a:ext uri="{FF2B5EF4-FFF2-40B4-BE49-F238E27FC236}">
                  <a16:creationId xmlns:a16="http://schemas.microsoft.com/office/drawing/2014/main" id="{653F535F-F9D6-29B8-0D12-D950A216F78F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id="{059BBB20-275C-FDF9-25CD-7AB82622517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id="{535307C2-A8AC-B961-042E-5014179587D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044" name="Freeform 36">
              <a:extLst>
                <a:ext uri="{FF2B5EF4-FFF2-40B4-BE49-F238E27FC236}">
                  <a16:creationId xmlns:a16="http://schemas.microsoft.com/office/drawing/2014/main" id="{187DF04A-B8BA-A151-BC75-C237B5C75E7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045" name="Freeform 37">
              <a:extLst>
                <a:ext uri="{FF2B5EF4-FFF2-40B4-BE49-F238E27FC236}">
                  <a16:creationId xmlns:a16="http://schemas.microsoft.com/office/drawing/2014/main" id="{B06FCD91-9D58-57F7-D6E7-07D16C213AD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046" name="Freeform 38">
              <a:extLst>
                <a:ext uri="{FF2B5EF4-FFF2-40B4-BE49-F238E27FC236}">
                  <a16:creationId xmlns:a16="http://schemas.microsoft.com/office/drawing/2014/main" id="{FF09C5F3-D624-3EE7-A5BA-14D0D8C6D419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047" name="Freeform 39">
              <a:extLst>
                <a:ext uri="{FF2B5EF4-FFF2-40B4-BE49-F238E27FC236}">
                  <a16:creationId xmlns:a16="http://schemas.microsoft.com/office/drawing/2014/main" id="{5141001C-05BF-22B5-C0C5-927F8006FA62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048" name="Freeform 40">
              <a:extLst>
                <a:ext uri="{FF2B5EF4-FFF2-40B4-BE49-F238E27FC236}">
                  <a16:creationId xmlns:a16="http://schemas.microsoft.com/office/drawing/2014/main" id="{57624E8B-E99A-2AD4-3ED4-611852424D51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049" name="Freeform 41">
              <a:extLst>
                <a:ext uri="{FF2B5EF4-FFF2-40B4-BE49-F238E27FC236}">
                  <a16:creationId xmlns:a16="http://schemas.microsoft.com/office/drawing/2014/main" id="{C6B9A11B-E308-DF9D-E155-E69672261031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050" name="Freeform 42">
              <a:extLst>
                <a:ext uri="{FF2B5EF4-FFF2-40B4-BE49-F238E27FC236}">
                  <a16:creationId xmlns:a16="http://schemas.microsoft.com/office/drawing/2014/main" id="{9396B6A7-A574-4787-FA94-503918A7EEA0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051" name="Freeform 43">
              <a:extLst>
                <a:ext uri="{FF2B5EF4-FFF2-40B4-BE49-F238E27FC236}">
                  <a16:creationId xmlns:a16="http://schemas.microsoft.com/office/drawing/2014/main" id="{91D8FF4F-E5ED-8DC8-16AA-2439DB9BF02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052" name="Freeform 44">
              <a:extLst>
                <a:ext uri="{FF2B5EF4-FFF2-40B4-BE49-F238E27FC236}">
                  <a16:creationId xmlns:a16="http://schemas.microsoft.com/office/drawing/2014/main" id="{A19EE7F0-405D-9484-5538-6E1137B80CFA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8237" name="Rectangle 45">
            <a:extLst>
              <a:ext uri="{FF2B5EF4-FFF2-40B4-BE49-F238E27FC236}">
                <a16:creationId xmlns:a16="http://schemas.microsoft.com/office/drawing/2014/main" id="{223DFCEE-EC58-9772-06B2-3691A0B66C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Rectangle 46">
            <a:extLst>
              <a:ext uri="{FF2B5EF4-FFF2-40B4-BE49-F238E27FC236}">
                <a16:creationId xmlns:a16="http://schemas.microsoft.com/office/drawing/2014/main" id="{85193C91-9CAD-F1B5-CBEE-651EA3638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8239" name="Rectangle 47">
            <a:extLst>
              <a:ext uri="{FF2B5EF4-FFF2-40B4-BE49-F238E27FC236}">
                <a16:creationId xmlns:a16="http://schemas.microsoft.com/office/drawing/2014/main" id="{C82EC215-57FD-8033-CF28-F7ACEAFF54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40" name="Rectangle 48">
            <a:extLst>
              <a:ext uri="{FF2B5EF4-FFF2-40B4-BE49-F238E27FC236}">
                <a16:creationId xmlns:a16="http://schemas.microsoft.com/office/drawing/2014/main" id="{C6B934DD-87E1-AD7B-597F-FE9F050B24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41" name="Rectangle 49">
            <a:extLst>
              <a:ext uri="{FF2B5EF4-FFF2-40B4-BE49-F238E27FC236}">
                <a16:creationId xmlns:a16="http://schemas.microsoft.com/office/drawing/2014/main" id="{1D534DA5-24AC-1DC1-6317-90E004F05C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EFC876-1A12-43A2-AC35-DAE88965D6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727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AAFC53-6B70-4AF2-8D6B-BDA394E510A3}" type="datetimeFigureOut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CB7AB7-6493-4B4A-B54A-57AC25B84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20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7289CBF-F88C-5718-FF1A-484D40A51B64}"/>
              </a:ext>
            </a:extLst>
          </p:cNvPr>
          <p:cNvSpPr txBox="1"/>
          <p:nvPr/>
        </p:nvSpPr>
        <p:spPr>
          <a:xfrm>
            <a:off x="3007426" y="1544345"/>
            <a:ext cx="618110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Мастер-класс:</a:t>
            </a:r>
            <a:br>
              <a:rPr kumimoji="0" lang="ru-RU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ru-RU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«Техника торцевания из салфеток»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86F66C-4BE1-49E0-A5FF-3FEA4C4DF221}"/>
              </a:ext>
            </a:extLst>
          </p:cNvPr>
          <p:cNvSpPr txBox="1"/>
          <p:nvPr/>
        </p:nvSpPr>
        <p:spPr>
          <a:xfrm>
            <a:off x="5549735" y="5634842"/>
            <a:ext cx="1092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2022 г.</a:t>
            </a:r>
          </a:p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г.Тверь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0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4E45D64-17AD-15CA-74D7-8891275E5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Шаг 5.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3C5BE8C-9A9E-225A-22A1-31BD26F9FE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11811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/>
              <a:t>   Сомните квадрат и прокатайте стержень между пальцами. </a:t>
            </a:r>
          </a:p>
        </p:txBody>
      </p:sp>
      <p:pic>
        <p:nvPicPr>
          <p:cNvPr id="15364" name="Picture 4" descr="torcev4.jpg">
            <a:extLst>
              <a:ext uri="{FF2B5EF4-FFF2-40B4-BE49-F238E27FC236}">
                <a16:creationId xmlns:a16="http://schemas.microsoft.com/office/drawing/2014/main" id="{40860AD2-AC5A-E784-A98B-73553999F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852738"/>
            <a:ext cx="4392612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9F2906F-782B-6D85-1104-7990C9CCAC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Шаг 6.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1E98089-CDC4-A2AC-405E-7941F9A39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/>
              <a:t> 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ACA3DC35-A455-8C45-3207-7858EE182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1638301"/>
            <a:ext cx="7848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>
                <a:solidFill>
                  <a:srgbClr val="006699"/>
                </a:solidFill>
              </a:rPr>
              <a:t>У вас получится цветная трубочка-торцовочка.</a:t>
            </a:r>
            <a:r>
              <a:rPr lang="ru-RU" altLang="ru-RU" sz="2000">
                <a:solidFill>
                  <a:srgbClr val="006699"/>
                </a:solidFill>
              </a:rPr>
              <a:t> </a:t>
            </a:r>
          </a:p>
        </p:txBody>
      </p:sp>
      <p:pic>
        <p:nvPicPr>
          <p:cNvPr id="16389" name="Picture 5" descr="torcev5.jpg">
            <a:extLst>
              <a:ext uri="{FF2B5EF4-FFF2-40B4-BE49-F238E27FC236}">
                <a16:creationId xmlns:a16="http://schemas.microsoft.com/office/drawing/2014/main" id="{F538850E-8444-EEBA-3A61-7F19EFD6A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2997201"/>
            <a:ext cx="475297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75F48D9-7C43-87E5-C60B-9AB2947E1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Шаг 7.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F78EE7D-55C7-3310-3CC5-E96220641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7493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/>
              <a:t> Поставьте ее на клей. </a:t>
            </a:r>
          </a:p>
        </p:txBody>
      </p:sp>
      <p:pic>
        <p:nvPicPr>
          <p:cNvPr id="17412" name="Picture 4" descr="torcev6.jpg">
            <a:extLst>
              <a:ext uri="{FF2B5EF4-FFF2-40B4-BE49-F238E27FC236}">
                <a16:creationId xmlns:a16="http://schemas.microsoft.com/office/drawing/2014/main" id="{7218DBED-4951-4F99-FAAD-7036A3DC5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484314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id="{05837EF2-6A24-75FA-3F93-C33476186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3429000"/>
            <a:ext cx="40655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>
                <a:solidFill>
                  <a:srgbClr val="006699"/>
                </a:solidFill>
              </a:rPr>
              <a:t>Выньте стержень.</a:t>
            </a:r>
            <a:r>
              <a:rPr lang="ru-RU" altLang="ru-RU">
                <a:solidFill>
                  <a:srgbClr val="006699"/>
                </a:solidFill>
              </a:rPr>
              <a:t> 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64E0FC62-3E1E-852C-53FE-BB8A60766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2565400"/>
            <a:ext cx="2114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Шаг 8.</a:t>
            </a:r>
          </a:p>
        </p:txBody>
      </p:sp>
      <p:pic>
        <p:nvPicPr>
          <p:cNvPr id="17415" name="Picture 7" descr="torcev7.jpg">
            <a:extLst>
              <a:ext uri="{FF2B5EF4-FFF2-40B4-BE49-F238E27FC236}">
                <a16:creationId xmlns:a16="http://schemas.microsoft.com/office/drawing/2014/main" id="{7EFC945A-4B5C-ABB2-952D-7CA68B3AA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4221163"/>
            <a:ext cx="324008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  <p:bldP spid="17413" grpId="0"/>
      <p:bldP spid="174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6A2358A-A944-68F1-E107-51AFBCDF12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Шаг 9.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068C575-7604-00C7-3746-B0ED065AFF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/>
              <a:t> 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2428211C-254C-135D-BCBA-3494CC306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1307" y="1600201"/>
            <a:ext cx="6510338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6699"/>
                </a:solidFill>
              </a:rPr>
              <a:t>Каждую следующую </a:t>
            </a:r>
            <a:r>
              <a:rPr lang="ru-RU" altLang="ru-RU" sz="2800" dirty="0" err="1">
                <a:solidFill>
                  <a:srgbClr val="006699"/>
                </a:solidFill>
              </a:rPr>
              <a:t>торцовочку</a:t>
            </a:r>
            <a:r>
              <a:rPr lang="ru-RU" altLang="ru-RU" sz="2800" dirty="0">
                <a:solidFill>
                  <a:srgbClr val="006699"/>
                </a:solidFill>
              </a:rPr>
              <a:t> приклеивайте рядом с предыдущей.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6699"/>
                </a:solidFill>
              </a:rPr>
              <a:t>Старайтесь ставить </a:t>
            </a:r>
            <a:r>
              <a:rPr lang="ru-RU" altLang="ru-RU" sz="2800" dirty="0" err="1">
                <a:solidFill>
                  <a:srgbClr val="006699"/>
                </a:solidFill>
              </a:rPr>
              <a:t>торцовочки</a:t>
            </a:r>
            <a:r>
              <a:rPr lang="ru-RU" altLang="ru-RU" sz="2800" dirty="0">
                <a:solidFill>
                  <a:srgbClr val="006699"/>
                </a:solidFill>
              </a:rPr>
              <a:t> плотно друг к другу, чтобы не оставалось промежутков.</a:t>
            </a:r>
            <a:r>
              <a:rPr lang="ru-RU" altLang="ru-RU" dirty="0">
                <a:solidFill>
                  <a:srgbClr val="00669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torcev10.jpg">
            <a:extLst>
              <a:ext uri="{FF2B5EF4-FFF2-40B4-BE49-F238E27FC236}">
                <a16:creationId xmlns:a16="http://schemas.microsoft.com/office/drawing/2014/main" id="{C490DE26-92CE-036D-427A-E55970A78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019" y="2713036"/>
            <a:ext cx="2362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>
            <a:extLst>
              <a:ext uri="{FF2B5EF4-FFF2-40B4-BE49-F238E27FC236}">
                <a16:creationId xmlns:a16="http://schemas.microsoft.com/office/drawing/2014/main" id="{D841B7C1-6D14-B572-60F3-8C21EC30C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4" y="-242888"/>
            <a:ext cx="8243887" cy="1314451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Шаг 10. 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CF62EC4D-2A55-5A1C-9E48-14266C794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/>
              <a:t> 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BA04F576-1504-AD30-202F-C30487AAF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49" y="1257035"/>
            <a:ext cx="734536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6699"/>
                </a:solidFill>
              </a:rPr>
              <a:t>Мозаику в технике торцевания можно выполнять по контуру или делать сплошной.</a:t>
            </a:r>
            <a:r>
              <a:rPr lang="ru-RU" altLang="ru-RU" dirty="0">
                <a:solidFill>
                  <a:srgbClr val="006699"/>
                </a:solidFill>
              </a:rPr>
              <a:t> </a:t>
            </a:r>
          </a:p>
        </p:txBody>
      </p:sp>
      <p:pic>
        <p:nvPicPr>
          <p:cNvPr id="19461" name="Picture 5" descr="torcev9.jpg">
            <a:extLst>
              <a:ext uri="{FF2B5EF4-FFF2-40B4-BE49-F238E27FC236}">
                <a16:creationId xmlns:a16="http://schemas.microsoft.com/office/drawing/2014/main" id="{3ECE8779-19A1-664D-0912-FD92D4B99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81" y="1257035"/>
            <a:ext cx="2362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7">
            <a:extLst>
              <a:ext uri="{FF2B5EF4-FFF2-40B4-BE49-F238E27FC236}">
                <a16:creationId xmlns:a16="http://schemas.microsoft.com/office/drawing/2014/main" id="{4E295BF7-5ECE-1799-4C7B-346F513AB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49" y="4082634"/>
            <a:ext cx="56880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6699"/>
                </a:solidFill>
              </a:rPr>
              <a:t>Можно в той же технике заполнить фон вокруг узора. Получится маленький пушистый коврик.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0" grpId="0"/>
      <p:bldP spid="194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0B3B4-49D3-4315-8633-C7D4CCDE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389" y="-242888"/>
            <a:ext cx="8243887" cy="1084263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Этапы  торцевания</a:t>
            </a: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DCBCCF59-E339-40BE-D36A-6094695F4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981076"/>
            <a:ext cx="8569325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48CB15-C421-8844-A2E8-42D1BA09C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41A2F36-BFE5-4A9D-0391-8059709C1E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/>
              <a:t> </a:t>
            </a:r>
          </a:p>
        </p:txBody>
      </p:sp>
      <p:pic>
        <p:nvPicPr>
          <p:cNvPr id="20487" name="Picture 7" descr="Весёлая мозаика&lt;br /&gt;&lt;a href=&quot;/node/880?tid=128&quot;&gt;подробнее&lt;/a&gt;">
            <a:extLst>
              <a:ext uri="{FF2B5EF4-FFF2-40B4-BE49-F238E27FC236}">
                <a16:creationId xmlns:a16="http://schemas.microsoft.com/office/drawing/2014/main" id="{3C61F790-776B-8E70-D679-FFC81A36F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74" y="432803"/>
            <a:ext cx="10085252" cy="599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5654675"/>
          </a:xfrm>
        </p:spPr>
        <p:txBody>
          <a:bodyPr/>
          <a:lstStyle/>
          <a:p>
            <a:pPr eaLnBrk="1" hangingPunct="1"/>
            <a:r>
              <a:rPr lang="ru-RU" sz="6000">
                <a:solidFill>
                  <a:srgbClr val="FF0000"/>
                </a:solidFill>
                <a:latin typeface="Book Antiqua" pitchFamily="18" charset="0"/>
              </a:rPr>
              <a:t>Желаю успехов в работе!!!</a:t>
            </a:r>
            <a:br>
              <a:rPr lang="ru-RU" sz="600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6000">
                <a:solidFill>
                  <a:srgbClr val="FF0000"/>
                </a:solidFill>
                <a:latin typeface="Book Antiqua" pitchFamily="18" charset="0"/>
              </a:rPr>
              <a:t>Всего Вам доброго!</a:t>
            </a:r>
            <a:br>
              <a:rPr lang="ru-RU">
                <a:latin typeface="Book Antiqua" pitchFamily="18" charset="0"/>
              </a:rPr>
            </a:b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9295" y="2071435"/>
            <a:ext cx="1052788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Миронова Мария Вячеславовна</a:t>
            </a:r>
            <a:endParaRPr lang="ru-RU" sz="3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Место работы: МБОУ СШ №9</a:t>
            </a:r>
          </a:p>
          <a:p>
            <a:pPr algn="ctr"/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294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166" y="853722"/>
            <a:ext cx="11405686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Цель: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4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развитие творческих способностей.</a:t>
            </a:r>
            <a:r>
              <a:rPr lang="ru-RU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Задачи: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Развитие мелкой моторики;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Развитие абстрактного мышления;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Развитие усидчивости и трудолюбия.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282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54954" y="6857999"/>
            <a:ext cx="8825659" cy="15974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410" y="1425039"/>
            <a:ext cx="8825659" cy="4358816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При использовании техники торцевания создаются объемные аппликации из бумаги. Эта молодая технология становится все более популярной благодаря простому способу исполнения и необычному эффекту «пушистого ковра», приятного на ощупь и визуально. </a:t>
            </a:r>
          </a:p>
        </p:txBody>
      </p:sp>
    </p:spTree>
    <p:extLst>
      <p:ext uri="{BB962C8B-B14F-4D97-AF65-F5344CB8AC3E}">
        <p14:creationId xmlns:p14="http://schemas.microsoft.com/office/powerpoint/2010/main" val="2993510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450" y="614511"/>
            <a:ext cx="11821099" cy="5628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002060"/>
                </a:solidFill>
              </a:rPr>
              <a:t>Торцевание по плоскости.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Техника торцевания из салфеток или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гофрированной бумаги способна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преобразить даже самый простой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с примитивными элементами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более интересную картину.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Поделки, выполненные по этой технологии,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выделяются особой тактильной мягкостью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визуальной элегантностью. </a:t>
            </a:r>
            <a:endParaRPr lang="ru-RU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24C2E49-384F-C141-CB57-AA956AFE33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Необходимые материалы: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ADA66CC-1ABE-9013-8992-08F094BD7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6" y="1628776"/>
            <a:ext cx="8435975" cy="4456113"/>
          </a:xfrm>
        </p:spPr>
        <p:txBody>
          <a:bodyPr/>
          <a:lstStyle/>
          <a:p>
            <a:pPr eaLnBrk="1" hangingPunct="1"/>
            <a:r>
              <a:rPr lang="ru-RU" altLang="ru-RU" sz="3600" dirty="0"/>
              <a:t>цветные салфетки,</a:t>
            </a:r>
          </a:p>
          <a:p>
            <a:pPr eaLnBrk="1" hangingPunct="1"/>
            <a:r>
              <a:rPr lang="ru-RU" altLang="ru-RU" sz="3600" dirty="0"/>
              <a:t>картон,</a:t>
            </a:r>
          </a:p>
          <a:p>
            <a:pPr eaLnBrk="1" hangingPunct="1"/>
            <a:r>
              <a:rPr lang="ru-RU" altLang="ru-RU" sz="3600" dirty="0"/>
              <a:t>ножницы,</a:t>
            </a:r>
          </a:p>
          <a:p>
            <a:pPr eaLnBrk="1" hangingPunct="1"/>
            <a:r>
              <a:rPr lang="ru-RU" altLang="ru-RU" sz="3600" dirty="0"/>
              <a:t>стержень от шариковой авторучки,</a:t>
            </a:r>
          </a:p>
          <a:p>
            <a:pPr eaLnBrk="1" hangingPunct="1"/>
            <a:r>
              <a:rPr lang="ru-RU" altLang="ru-RU" sz="3600" dirty="0"/>
              <a:t>клей ПВА.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03" y="1830171"/>
            <a:ext cx="3139196" cy="339905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34E5ED-64B2-6B30-0AB4-E7719C1C1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813" y="4186145"/>
            <a:ext cx="2388094" cy="2568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1E2DC96-0F47-3F38-74CE-1C68465C37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Шаг 1.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3DC3167-40C9-8833-97ED-FA12140F4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8686800" cy="1900238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ru-RU" altLang="ru-RU" dirty="0"/>
              <a:t>     Из полосок салфеток нарежьте на глаз квадраты со стороной примерно 1 см. 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4D95E5FD-B3B2-1C0E-1AB8-3877156FF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4" y="3213100"/>
            <a:ext cx="4448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Шаг 2.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85618F47-792F-9D3F-7131-322205F4E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4139437"/>
            <a:ext cx="511550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>
                <a:solidFill>
                  <a:srgbClr val="006699"/>
                </a:solidFill>
              </a:rPr>
              <a:t>Нарисуйте на плотной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>
                <a:solidFill>
                  <a:srgbClr val="006699"/>
                </a:solidFill>
              </a:rPr>
              <a:t>бумаге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>
                <a:solidFill>
                  <a:srgbClr val="006699"/>
                </a:solidFill>
              </a:rPr>
              <a:t>или картоне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>
                <a:solidFill>
                  <a:srgbClr val="006699"/>
                </a:solidFill>
              </a:rPr>
              <a:t>любой узор.</a:t>
            </a:r>
            <a:r>
              <a:rPr lang="ru-RU" altLang="ru-RU" sz="1600">
                <a:solidFill>
                  <a:srgbClr val="006699"/>
                </a:solidFill>
              </a:rPr>
              <a:t> </a:t>
            </a:r>
          </a:p>
        </p:txBody>
      </p:sp>
      <p:pic>
        <p:nvPicPr>
          <p:cNvPr id="12294" name="Picture 6" descr="torcev1.jpg">
            <a:extLst>
              <a:ext uri="{FF2B5EF4-FFF2-40B4-BE49-F238E27FC236}">
                <a16:creationId xmlns:a16="http://schemas.microsoft.com/office/drawing/2014/main" id="{DB2E1C4E-2F10-21BE-1911-0A446A6DD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592" y="2751902"/>
            <a:ext cx="2587625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  <p:bldP spid="12292" grpId="0"/>
      <p:bldP spid="122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9C375FB-0D68-5E53-DB8B-1BEAB5826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Шаг 3.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3ABA585-4A58-B399-FE70-02C6751E08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29600" cy="1757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/>
              <a:t>   Нанесите клей тонкой полоской по контуру на небольшой участок узора. </a:t>
            </a:r>
          </a:p>
        </p:txBody>
      </p:sp>
      <p:pic>
        <p:nvPicPr>
          <p:cNvPr id="13316" name="Picture 4" descr="torcev2.jpg">
            <a:extLst>
              <a:ext uri="{FF2B5EF4-FFF2-40B4-BE49-F238E27FC236}">
                <a16:creationId xmlns:a16="http://schemas.microsoft.com/office/drawing/2014/main" id="{A8320042-2447-5676-C7A2-B6472F6A5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3357564"/>
            <a:ext cx="40322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2510BB4-0D37-A1AA-5D84-50BA954696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Шаг 4.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C4C184D-6113-904C-EC3D-5C953E8EC4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139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/>
              <a:t>   Торец стержня (тупой конец) поставьте на квадратик. </a:t>
            </a:r>
          </a:p>
        </p:txBody>
      </p:sp>
      <p:pic>
        <p:nvPicPr>
          <p:cNvPr id="14340" name="Picture 4" descr="torcev3.jpg">
            <a:extLst>
              <a:ext uri="{FF2B5EF4-FFF2-40B4-BE49-F238E27FC236}">
                <a16:creationId xmlns:a16="http://schemas.microsoft.com/office/drawing/2014/main" id="{7C53962A-8F87-0014-3731-39AC378D6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2852739"/>
            <a:ext cx="4824413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429</TotalTime>
  <Words>306</Words>
  <Application>Microsoft Office PowerPoint</Application>
  <PresentationFormat>Широкоэкранный</PresentationFormat>
  <Paragraphs>59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Book Antiqua</vt:lpstr>
      <vt:lpstr>Calibri</vt:lpstr>
      <vt:lpstr>Century Gothic</vt:lpstr>
      <vt:lpstr>Times New Roman</vt:lpstr>
      <vt:lpstr>Verdana</vt:lpstr>
      <vt:lpstr>Wingdings</vt:lpstr>
      <vt:lpstr>Wingdings 3</vt:lpstr>
      <vt:lpstr>Ион</vt:lpstr>
      <vt:lpstr>Шары</vt:lpstr>
      <vt:lpstr>Тема Office</vt:lpstr>
      <vt:lpstr>Презентация PowerPoint</vt:lpstr>
      <vt:lpstr>Презентация PowerPoint</vt:lpstr>
      <vt:lpstr>Презентация PowerPoint</vt:lpstr>
      <vt:lpstr>При использовании техники торцевания создаются объемные аппликации из бумаги. Эта молодая технология становится все более популярной благодаря простому способу исполнения и необычному эффекту «пушистого ковра», приятного на ощупь и визуально. </vt:lpstr>
      <vt:lpstr>Презентация PowerPoint</vt:lpstr>
      <vt:lpstr>Необходимые материалы:</vt:lpstr>
      <vt:lpstr>Шаг 1.</vt:lpstr>
      <vt:lpstr>Шаг 3.</vt:lpstr>
      <vt:lpstr>Шаг 4. </vt:lpstr>
      <vt:lpstr>Шаг 5.</vt:lpstr>
      <vt:lpstr>Шаг 6. </vt:lpstr>
      <vt:lpstr>Шаг 7.</vt:lpstr>
      <vt:lpstr>Шаг 9.</vt:lpstr>
      <vt:lpstr>Шаг 10. </vt:lpstr>
      <vt:lpstr>Этапы  торцевания</vt:lpstr>
      <vt:lpstr> </vt:lpstr>
      <vt:lpstr>Желаю успехов в работе!!! Всего Вам доброго!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Мастер-класс: «Техника торцевания из гофрированной бумаги и из салфеток»</dc:title>
  <dc:creator>iru</dc:creator>
  <cp:lastModifiedBy>User</cp:lastModifiedBy>
  <cp:revision>38</cp:revision>
  <cp:lastPrinted>2018-12-11T12:24:56Z</cp:lastPrinted>
  <dcterms:created xsi:type="dcterms:W3CDTF">2018-12-11T17:30:50Z</dcterms:created>
  <dcterms:modified xsi:type="dcterms:W3CDTF">2022-10-05T08:50:30Z</dcterms:modified>
</cp:coreProperties>
</file>